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10" r:id="rId3"/>
  </p:sldIdLst>
  <p:sldSz cx="12192000" cy="685800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64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3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tags/tag64.xml><?xml version="1.0" encoding="utf-8"?>
<p:tagLst xmlns:p="http://schemas.openxmlformats.org/presentationml/2006/main">
  <p:tag name="KSO_WPP_MARK_KEY" val="9df27618-7732-4ab4-a632-84fc32f67ada"/>
  <p:tag name="COMMONDATA" val="eyJoZGlkIjoiODgzNjU1NWRmYmNjNDI0YmFkNDU2MTczMWI2ZTE1ZjcifQ=="/>
</p:tagLst>
</file>